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76" r:id="rId10"/>
    <p:sldId id="264" r:id="rId11"/>
    <p:sldId id="265" r:id="rId12"/>
    <p:sldId id="266" r:id="rId13"/>
    <p:sldId id="267" r:id="rId14"/>
    <p:sldId id="268" r:id="rId15"/>
    <p:sldId id="269" r:id="rId16"/>
    <p:sldId id="277" r:id="rId17"/>
    <p:sldId id="281" r:id="rId18"/>
    <p:sldId id="282" r:id="rId19"/>
    <p:sldId id="28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6" autoAdjust="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1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3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8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0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5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1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3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3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95DDC-65C4-DD49-8A35-F9F34300C4CE}" type="datetimeFigureOut">
              <a:rPr lang="en-US" smtClean="0"/>
              <a:t>22/04/20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DA968-DEDD-5144-B260-EDE3CA6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4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dlandtrust.org.uk" TargetMode="External"/><Relationship Id="rId4" Type="http://schemas.openxmlformats.org/officeDocument/2006/relationships/hyperlink" Target="http://www.mywildflowers.com" TargetMode="External"/><Relationship Id="rId5" Type="http://schemas.openxmlformats.org/officeDocument/2006/relationships/hyperlink" Target="http://www.rspb.org.uk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oogle.co.u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Jessica’s wildlife file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2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40" y="578556"/>
            <a:ext cx="6622815" cy="4967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3560" y="5922661"/>
            <a:ext cx="505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Camellia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2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5" y="620889"/>
            <a:ext cx="6886222" cy="5164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901" y="5977884"/>
            <a:ext cx="527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Rhododendron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77" y="578555"/>
            <a:ext cx="6462889" cy="4847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6487" y="5964079"/>
            <a:ext cx="519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Wisteria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70911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1668" y="1143000"/>
            <a:ext cx="6208889" cy="4656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0435" y="938790"/>
            <a:ext cx="302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Forget-me-nots  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87278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2699" y="1359762"/>
            <a:ext cx="5892175" cy="4419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853" y="1560048"/>
            <a:ext cx="314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Dandelion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7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187" y="1100668"/>
            <a:ext cx="6020741" cy="451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9460" y="662675"/>
            <a:ext cx="263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Bluebell (blue and white ones)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1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British Birds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5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Eurasian blue tit and European robin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l="22028" r="11047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/>
          <a:srcRect l="2525" r="3055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9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tit and House sparrow  </a:t>
            </a:r>
            <a:endParaRPr lang="en-US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238" r="12676"/>
          <a:stretch/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483" r="34300"/>
          <a:stretch/>
        </p:blipFill>
        <p:spPr/>
      </p:pic>
    </p:spTree>
    <p:extLst>
      <p:ext uri="{BB962C8B-B14F-4D97-AF65-F5344CB8AC3E}">
        <p14:creationId xmlns:p14="http://schemas.microsoft.com/office/powerpoint/2010/main" val="315158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Coal tit and Lesser spotted woodpecker   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5020" b="5020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384" r="5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26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Trees</a:t>
            </a:r>
            <a:br>
              <a:rPr lang="en-US" dirty="0" smtClean="0"/>
            </a:br>
            <a:r>
              <a:rPr lang="en-US" sz="2400" dirty="0" smtClean="0"/>
              <a:t>(Found in my garden)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748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439" y="1187293"/>
            <a:ext cx="810345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Websites Used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hlinkClick r:id="rId2"/>
              </a:rPr>
              <a:t>www.Google.co.uk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hlinkClick r:id="rId3"/>
              </a:rPr>
              <a:t>www.woodlandtrust.org.uk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hlinkClick r:id="rId4"/>
              </a:rPr>
              <a:t>www.mywildflowers.com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hlinkClick r:id="rId5"/>
              </a:rPr>
              <a:t>www.rspb.org.uk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742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35597" y="1371600"/>
            <a:ext cx="5486400" cy="4114800"/>
          </a:xfrm>
        </p:spPr>
      </p:pic>
      <p:sp>
        <p:nvSpPr>
          <p:cNvPr id="6" name="TextBox 5"/>
          <p:cNvSpPr txBox="1"/>
          <p:nvPr/>
        </p:nvSpPr>
        <p:spPr>
          <a:xfrm>
            <a:off x="5743222" y="2159000"/>
            <a:ext cx="2850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Corkscrew Hazel</a:t>
            </a:r>
          </a:p>
          <a:p>
            <a:r>
              <a:rPr lang="en-US" dirty="0" smtClean="0"/>
              <a:t>Hazel is a deciduous broadleaf tree native to the UK.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3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7630" y="1531927"/>
            <a:ext cx="5391332" cy="3569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1111" y="2384778"/>
            <a:ext cx="2652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Apple  </a:t>
            </a:r>
          </a:p>
          <a:p>
            <a:r>
              <a:rPr lang="en-US" dirty="0" smtClean="0"/>
              <a:t>Apple is a deciduous tree which is grown worldwide for its fruits, the are over 7500 cultivated varieties. </a:t>
            </a:r>
            <a:r>
              <a:rPr lang="en-US" b="1" u="sng" dirty="0" smtClean="0"/>
              <a:t> 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3132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000" y="1312334"/>
            <a:ext cx="5842000" cy="4282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4444" y="2525889"/>
            <a:ext cx="3330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Rowan</a:t>
            </a:r>
          </a:p>
          <a:p>
            <a:r>
              <a:rPr lang="en-US" dirty="0" smtClean="0"/>
              <a:t>Rowan is also known as mountain ash and is native to the UK and northern and western Europe.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5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4333" y="1382889"/>
            <a:ext cx="5743222" cy="4307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366" y="2567867"/>
            <a:ext cx="3271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Japanese Maple / Acer</a:t>
            </a:r>
            <a:endParaRPr lang="en-US" dirty="0" smtClean="0"/>
          </a:p>
          <a:p>
            <a:r>
              <a:rPr lang="en-US" dirty="0" smtClean="0"/>
              <a:t>It is a deciduous tree. It has beautiful bright red foliage in the spring which turn crimson red in the autumn.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1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778" y="1241778"/>
            <a:ext cx="5983111" cy="4487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3801" y="2747342"/>
            <a:ext cx="3285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Leyland Cypress</a:t>
            </a:r>
          </a:p>
          <a:p>
            <a:r>
              <a:rPr lang="en-US" dirty="0" smtClean="0"/>
              <a:t>Leyland cypress is a sterile cross between the Monterey cypress and the Nootka cypress (both North American species.</a:t>
            </a:r>
          </a:p>
        </p:txBody>
      </p:sp>
    </p:spTree>
    <p:extLst>
      <p:ext uri="{BB962C8B-B14F-4D97-AF65-F5344CB8AC3E}">
        <p14:creationId xmlns:p14="http://schemas.microsoft.com/office/powerpoint/2010/main" val="14535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2409" y="1330636"/>
            <a:ext cx="5565068" cy="4173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293" y="2291752"/>
            <a:ext cx="37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Williams pear</a:t>
            </a:r>
          </a:p>
          <a:p>
            <a:r>
              <a:rPr lang="en-US" dirty="0" smtClean="0"/>
              <a:t>It is a deciduous which produces pears in the summer. </a:t>
            </a:r>
            <a:r>
              <a:rPr lang="en-US" b="1" u="sng" dirty="0" smtClean="0"/>
              <a:t> 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5390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Flowers</a:t>
            </a:r>
            <a:br>
              <a:rPr lang="en-US" dirty="0"/>
            </a:br>
            <a:r>
              <a:rPr lang="en-US" sz="2400" dirty="0"/>
              <a:t>(Found in my garden)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05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162</Words>
  <Application>Microsoft Macintosh PowerPoint</Application>
  <PresentationFormat>On-screen Show (4:3)</PresentationFormat>
  <Paragraphs>34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Jessica’s wildlife file  </vt:lpstr>
      <vt:lpstr>Trees (Found in my garden)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Flowers (Found in my garden)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British Birds </vt:lpstr>
      <vt:lpstr>Eurasian blue tit and European robin </vt:lpstr>
      <vt:lpstr>Great tit and House sparrow  </vt:lpstr>
      <vt:lpstr>Coal tit and Lesser spotted woodpecker   </vt:lpstr>
      <vt:lpstr>PowerPoint Presentation</vt:lpstr>
    </vt:vector>
  </TitlesOfParts>
  <Company>Geoshore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Jessica’s wildlife file  </dc:title>
  <dc:creator>Ricardo Argiolas</dc:creator>
  <cp:lastModifiedBy>Ricardo Argiolas</cp:lastModifiedBy>
  <cp:revision>14</cp:revision>
  <dcterms:created xsi:type="dcterms:W3CDTF">2020-04-22T13:48:05Z</dcterms:created>
  <dcterms:modified xsi:type="dcterms:W3CDTF">2020-04-22T16:04:01Z</dcterms:modified>
</cp:coreProperties>
</file>